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体 ミディアム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体 ミディアム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体 ミディアム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体 ミディアム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体 ミディアム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体 ミディアム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体 ミディアム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体 ミディアム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游ゴシック体 ミディアム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 b="def" i="def"/>
      <a:tcStyle>
        <a:tcBdr/>
        <a:fill>
          <a:solidFill>
            <a:srgbClr val="E9EFF7"/>
          </a:solidFill>
        </a:fill>
      </a:tcStyle>
    </a:band2H>
    <a:firstCol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游ゴシック体 ボールド"/>
          <a:ea typeface="游ゴシック体 ボールド"/>
          <a:cs typeface="游ゴシック体 ボールド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游ゴシック体 ミディアム"/>
      </a:defRPr>
    </a:lvl1pPr>
    <a:lvl2pPr indent="228600" latinLnBrk="0">
      <a:defRPr sz="1200">
        <a:latin typeface="+mj-lt"/>
        <a:ea typeface="+mj-ea"/>
        <a:cs typeface="+mj-cs"/>
        <a:sym typeface="游ゴシック体 ミディアム"/>
      </a:defRPr>
    </a:lvl2pPr>
    <a:lvl3pPr indent="457200" latinLnBrk="0">
      <a:defRPr sz="1200">
        <a:latin typeface="+mj-lt"/>
        <a:ea typeface="+mj-ea"/>
        <a:cs typeface="+mj-cs"/>
        <a:sym typeface="游ゴシック体 ミディアム"/>
      </a:defRPr>
    </a:lvl3pPr>
    <a:lvl4pPr indent="685800" latinLnBrk="0">
      <a:defRPr sz="1200">
        <a:latin typeface="+mj-lt"/>
        <a:ea typeface="+mj-ea"/>
        <a:cs typeface="+mj-cs"/>
        <a:sym typeface="游ゴシック体 ミディアム"/>
      </a:defRPr>
    </a:lvl4pPr>
    <a:lvl5pPr indent="914400" latinLnBrk="0">
      <a:defRPr sz="1200">
        <a:latin typeface="+mj-lt"/>
        <a:ea typeface="+mj-ea"/>
        <a:cs typeface="+mj-cs"/>
        <a:sym typeface="游ゴシック体 ミディアム"/>
      </a:defRPr>
    </a:lvl5pPr>
    <a:lvl6pPr indent="1143000" latinLnBrk="0">
      <a:defRPr sz="1200">
        <a:latin typeface="+mj-lt"/>
        <a:ea typeface="+mj-ea"/>
        <a:cs typeface="+mj-cs"/>
        <a:sym typeface="游ゴシック体 ミディアム"/>
      </a:defRPr>
    </a:lvl6pPr>
    <a:lvl7pPr indent="1371600" latinLnBrk="0">
      <a:defRPr sz="1200">
        <a:latin typeface="+mj-lt"/>
        <a:ea typeface="+mj-ea"/>
        <a:cs typeface="+mj-cs"/>
        <a:sym typeface="游ゴシック体 ミディアム"/>
      </a:defRPr>
    </a:lvl7pPr>
    <a:lvl8pPr indent="1600200" latinLnBrk="0">
      <a:defRPr sz="1200">
        <a:latin typeface="+mj-lt"/>
        <a:ea typeface="+mj-ea"/>
        <a:cs typeface="+mj-cs"/>
        <a:sym typeface="游ゴシック体 ミディアム"/>
      </a:defRPr>
    </a:lvl8pPr>
    <a:lvl9pPr indent="1828800" latinLnBrk="0">
      <a:defRPr sz="1200">
        <a:latin typeface="+mj-lt"/>
        <a:ea typeface="+mj-ea"/>
        <a:cs typeface="+mj-cs"/>
        <a:sym typeface="游ゴシック体 ミディアム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12" name="本文レベル1…"/>
          <p:cNvSpPr txBox="1"/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21" name="本文レベル1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30" name="本文レベル1…"/>
          <p:cNvSpPr txBox="1"/>
          <p:nvPr>
            <p:ph type="body" sz="quarter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39" name="本文レベル1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48" name="本文レベル1…"/>
          <p:cNvSpPr txBox="1"/>
          <p:nvPr>
            <p:ph type="body" sz="quarter" idx="1"/>
          </p:nvPr>
        </p:nvSpPr>
        <p:spPr>
          <a:xfrm>
            <a:off x="839787" y="1681163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1pPr>
            <a:lvl2pPr marL="0" indent="0">
              <a:buSzTx/>
              <a:buFontTx/>
              <a:buNone/>
              <a:defRPr sz="2400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2pPr>
            <a:lvl3pPr marL="0" indent="0">
              <a:buSzTx/>
              <a:buFontTx/>
              <a:buNone/>
              <a:defRPr sz="2400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3pPr>
            <a:lvl4pPr marL="0" indent="0">
              <a:buSzTx/>
              <a:buFontTx/>
              <a:buNone/>
              <a:defRPr sz="2400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4pPr>
            <a:lvl5pPr marL="0" indent="0">
              <a:buSzTx/>
              <a:buFontTx/>
              <a:buNone/>
              <a:defRPr sz="2400">
                <a:latin typeface="游ゴシック体 ボールド"/>
                <a:ea typeface="游ゴシック体 ボールド"/>
                <a:cs typeface="游ゴシック体 ボールド"/>
                <a:sym typeface="游ゴシック体 ボールド"/>
              </a:defRPr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9" name="テキスト プレースホルダー 4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タイトルテキスト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タイトルテキスト</a:t>
            </a:r>
          </a:p>
        </p:txBody>
      </p:sp>
      <p:sp>
        <p:nvSpPr>
          <p:cNvPr id="58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タイトルテキスト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73" name="本文レベル1…"/>
          <p:cNvSpPr txBox="1"/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74" name="テキスト プレースホルダー 3"/>
          <p:cNvSpPr/>
          <p:nvPr>
            <p:ph type="body" sz="quarter" idx="13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タイトルテキスト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タイトルテキスト</a:t>
            </a:r>
          </a:p>
        </p:txBody>
      </p:sp>
      <p:sp>
        <p:nvSpPr>
          <p:cNvPr id="83" name="図プレースホルダー 2"/>
          <p:cNvSpPr/>
          <p:nvPr>
            <p:ph type="pic" sz="half" idx="13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本文レベル1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85" name="スライド番号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/>
          <a:p>
            <a:pPr/>
            <a:r>
              <a:t>タイトルテキスト</a:t>
            </a:r>
          </a:p>
        </p:txBody>
      </p:sp>
      <p:sp>
        <p:nvSpPr>
          <p:cNvPr id="3" name="本文レベル1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/>
          <a:p>
            <a:pPr/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/>
          <p:nvPr>
            <p:ph type="sldNum" sz="quarter" idx="2"/>
          </p:nvPr>
        </p:nvSpPr>
        <p:spPr>
          <a:xfrm>
            <a:off x="11080501" y="6416994"/>
            <a:ext cx="273301" cy="243837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2pPr>
      <a:lvl3pPr marL="1234438" marR="0" indent="-320038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j-lt"/>
          <a:ea typeface="+mj-ea"/>
          <a:cs typeface="+mj-cs"/>
          <a:sym typeface="游ゴシック体 ミディアム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体 ミディアム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体 ミディアム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体 ミディアム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体 ミディアム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体 ミディアム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体 ミディアム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体 ミディアム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体 ミディアム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游ゴシック体 ミディアム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楕円"/>
          <p:cNvSpPr/>
          <p:nvPr/>
        </p:nvSpPr>
        <p:spPr>
          <a:xfrm>
            <a:off x="8253076" y="1859545"/>
            <a:ext cx="1013885" cy="694059"/>
          </a:xfrm>
          <a:prstGeom prst="ellipse">
            <a:avLst/>
          </a:prstGeom>
          <a:gradFill>
            <a:gsLst>
              <a:gs pos="0">
                <a:srgbClr val="80B860"/>
              </a:gs>
              <a:gs pos="50000">
                <a:srgbClr val="6FB242"/>
              </a:gs>
              <a:gs pos="100000">
                <a:srgbClr val="61A236"/>
              </a:gs>
            </a:gsLst>
            <a:lin ang="5400000"/>
          </a:gradFill>
          <a:ln w="12700">
            <a:solidFill>
              <a:srgbClr val="42719B"/>
            </a:solidFill>
            <a:miter/>
          </a:ln>
          <a:effectLst>
            <a:outerShdw sx="100000" sy="100000" kx="0" ky="0" algn="b" rotWithShape="0" blurRad="63500" dist="19050" dir="5400000">
              <a:srgbClr val="000000">
                <a:alpha val="63000"/>
              </a:srgbClr>
            </a:outerShdw>
          </a:effectLst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95" name="タイトル 4"/>
          <p:cNvSpPr txBox="1"/>
          <p:nvPr>
            <p:ph type="title"/>
          </p:nvPr>
        </p:nvSpPr>
        <p:spPr>
          <a:xfrm>
            <a:off x="838200" y="365125"/>
            <a:ext cx="10515600" cy="1005839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ヒラギノ明朝 ProN W3"/>
                <a:ea typeface="ヒラギノ明朝 ProN W3"/>
                <a:cs typeface="ヒラギノ明朝 ProN W3"/>
                <a:sym typeface="ヒラギノ明朝 ProN W3"/>
              </a:defRPr>
            </a:lvl1pPr>
          </a:lstStyle>
          <a:p>
            <a:pPr/>
            <a:r>
              <a:t>自分自身の経験を相手に受け取ってもらいやすいように加工する</a:t>
            </a:r>
          </a:p>
        </p:txBody>
      </p:sp>
      <p:sp>
        <p:nvSpPr>
          <p:cNvPr id="96" name="直線矢印コネクタ 6"/>
          <p:cNvSpPr/>
          <p:nvPr/>
        </p:nvSpPr>
        <p:spPr>
          <a:xfrm>
            <a:off x="536710" y="6465403"/>
            <a:ext cx="11002621" cy="68540"/>
          </a:xfrm>
          <a:prstGeom prst="line">
            <a:avLst/>
          </a:prstGeom>
          <a:ln w="63500">
            <a:solidFill>
              <a:srgbClr val="FFFF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97" name="直線矢印コネクタ 8"/>
          <p:cNvSpPr/>
          <p:nvPr/>
        </p:nvSpPr>
        <p:spPr>
          <a:xfrm flipH="1" flipV="1">
            <a:off x="536710" y="1386508"/>
            <a:ext cx="9944" cy="5078899"/>
          </a:xfrm>
          <a:prstGeom prst="line">
            <a:avLst/>
          </a:prstGeom>
          <a:ln w="63500">
            <a:solidFill>
              <a:srgbClr val="FF0000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grpSp>
        <p:nvGrpSpPr>
          <p:cNvPr id="100" name="正方形/長方形 11"/>
          <p:cNvGrpSpPr/>
          <p:nvPr/>
        </p:nvGrpSpPr>
        <p:grpSpPr>
          <a:xfrm>
            <a:off x="9463232" y="5806824"/>
            <a:ext cx="2066640" cy="548419"/>
            <a:chOff x="0" y="0"/>
            <a:chExt cx="2066638" cy="548418"/>
          </a:xfrm>
        </p:grpSpPr>
        <p:sp>
          <p:nvSpPr>
            <p:cNvPr id="98" name="四角形"/>
            <p:cNvSpPr/>
            <p:nvPr/>
          </p:nvSpPr>
          <p:spPr>
            <a:xfrm>
              <a:off x="-1" y="-1"/>
              <a:ext cx="2066640" cy="548419"/>
            </a:xfrm>
            <a:prstGeom prst="rect">
              <a:avLst/>
            </a:prstGeom>
            <a:solidFill>
              <a:srgbClr val="FFFF00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latin typeface="ヒラギノ明朝 ProN W3"/>
                  <a:ea typeface="ヒラギノ明朝 ProN W3"/>
                  <a:cs typeface="ヒラギノ明朝 ProN W3"/>
                  <a:sym typeface="ヒラギノ明朝 ProN W3"/>
                </a:defRPr>
              </a:pPr>
            </a:p>
          </p:txBody>
        </p:sp>
        <p:sp>
          <p:nvSpPr>
            <p:cNvPr id="99" name="時間"/>
            <p:cNvSpPr txBox="1"/>
            <p:nvPr/>
          </p:nvSpPr>
          <p:spPr>
            <a:xfrm>
              <a:off x="47059" y="114190"/>
              <a:ext cx="1972519" cy="320036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latin typeface="ヒラギノ明朝 ProN W3"/>
                  <a:ea typeface="ヒラギノ明朝 ProN W3"/>
                  <a:cs typeface="ヒラギノ明朝 ProN W3"/>
                  <a:sym typeface="ヒラギノ明朝 ProN W3"/>
                </a:defRPr>
              </a:lvl1pPr>
            </a:lstStyle>
            <a:p>
              <a:pPr/>
              <a:r>
                <a:t> 時間</a:t>
              </a:r>
            </a:p>
          </p:txBody>
        </p:sp>
      </p:grpSp>
      <p:grpSp>
        <p:nvGrpSpPr>
          <p:cNvPr id="103" name="正方形/長方形 12"/>
          <p:cNvGrpSpPr/>
          <p:nvPr/>
        </p:nvGrpSpPr>
        <p:grpSpPr>
          <a:xfrm>
            <a:off x="767782" y="1542884"/>
            <a:ext cx="1330862" cy="476733"/>
            <a:chOff x="-1" y="0"/>
            <a:chExt cx="1330860" cy="476731"/>
          </a:xfrm>
        </p:grpSpPr>
        <p:sp>
          <p:nvSpPr>
            <p:cNvPr id="101" name="四角形"/>
            <p:cNvSpPr/>
            <p:nvPr/>
          </p:nvSpPr>
          <p:spPr>
            <a:xfrm>
              <a:off x="-2" y="0"/>
              <a:ext cx="1330862" cy="476733"/>
            </a:xfrm>
            <a:prstGeom prst="rect">
              <a:avLst/>
            </a:prstGeom>
            <a:solidFill>
              <a:srgbClr val="FF0000"/>
            </a:solidFill>
            <a:ln w="12700" cap="flat">
              <a:solidFill>
                <a:srgbClr val="42719B"/>
              </a:solidFill>
              <a:prstDash val="solid"/>
              <a:miter lim="800000"/>
            </a:ln>
            <a:effectLst/>
          </p:spPr>
          <p:txBody>
            <a:bodyPr wrap="square" lIns="45718" tIns="45718" rIns="45718" bIns="45718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  <a:latin typeface="ヒラギノ明朝 ProN W3"/>
                  <a:ea typeface="ヒラギノ明朝 ProN W3"/>
                  <a:cs typeface="ヒラギノ明朝 ProN W3"/>
                  <a:sym typeface="ヒラギノ明朝 ProN W3"/>
                </a:defRPr>
              </a:pPr>
            </a:p>
          </p:txBody>
        </p:sp>
        <p:sp>
          <p:nvSpPr>
            <p:cNvPr id="102" name="理念体現度"/>
            <p:cNvSpPr txBox="1"/>
            <p:nvPr/>
          </p:nvSpPr>
          <p:spPr>
            <a:xfrm>
              <a:off x="43951" y="78345"/>
              <a:ext cx="1242958" cy="320037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8" tIns="45718" rIns="45718" bIns="45718" numCol="1" anchor="ctr">
              <a:spAutoFit/>
            </a:bodyPr>
            <a:lstStyle>
              <a:lvl1pPr algn="ctr">
                <a:defRPr>
                  <a:solidFill>
                    <a:srgbClr val="FFFFFF"/>
                  </a:solidFill>
                  <a:latin typeface="ヒラギノ明朝 ProN W3"/>
                  <a:ea typeface="ヒラギノ明朝 ProN W3"/>
                  <a:cs typeface="ヒラギノ明朝 ProN W3"/>
                  <a:sym typeface="ヒラギノ明朝 ProN W3"/>
                </a:defRPr>
              </a:lvl1pPr>
            </a:lstStyle>
            <a:p>
              <a:pPr/>
              <a:r>
                <a:t>理念体現度</a:t>
              </a:r>
            </a:p>
          </p:txBody>
        </p:sp>
      </p:grpSp>
      <p:sp>
        <p:nvSpPr>
          <p:cNvPr id="104" name="テキスト ボックス 3"/>
          <p:cNvSpPr txBox="1"/>
          <p:nvPr/>
        </p:nvSpPr>
        <p:spPr>
          <a:xfrm>
            <a:off x="1443744" y="5726858"/>
            <a:ext cx="294637" cy="643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500">
                <a:latin typeface="+mn-lt"/>
                <a:ea typeface="+mn-ea"/>
                <a:cs typeface="+mn-cs"/>
                <a:sym typeface="Helvetica"/>
              </a:defRPr>
            </a:pPr>
            <a:r>
              <a:t>歳</a:t>
            </a:r>
            <a:br/>
          </a:p>
        </p:txBody>
      </p:sp>
      <p:sp>
        <p:nvSpPr>
          <p:cNvPr id="105" name="円/楕円 5"/>
          <p:cNvSpPr/>
          <p:nvPr/>
        </p:nvSpPr>
        <p:spPr>
          <a:xfrm>
            <a:off x="2786427" y="4960954"/>
            <a:ext cx="253099" cy="260441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106" name="円/楕円 16"/>
          <p:cNvSpPr/>
          <p:nvPr/>
        </p:nvSpPr>
        <p:spPr>
          <a:xfrm>
            <a:off x="1423672" y="5346215"/>
            <a:ext cx="253099" cy="260441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107" name="テキスト ボックス 18"/>
          <p:cNvSpPr txBox="1"/>
          <p:nvPr/>
        </p:nvSpPr>
        <p:spPr>
          <a:xfrm>
            <a:off x="2861586" y="5378579"/>
            <a:ext cx="294637" cy="6438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500">
                <a:latin typeface="+mn-lt"/>
                <a:ea typeface="+mn-ea"/>
                <a:cs typeface="+mn-cs"/>
                <a:sym typeface="Helvetica"/>
              </a:defRPr>
            </a:pPr>
            <a:r>
              <a:t>歳</a:t>
            </a:r>
            <a:br/>
          </a:p>
        </p:txBody>
      </p:sp>
      <p:sp>
        <p:nvSpPr>
          <p:cNvPr id="108" name="円/楕円 24"/>
          <p:cNvSpPr/>
          <p:nvPr/>
        </p:nvSpPr>
        <p:spPr>
          <a:xfrm>
            <a:off x="4410295" y="4640591"/>
            <a:ext cx="253099" cy="260441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109" name="テキスト ボックス 25"/>
          <p:cNvSpPr txBox="1"/>
          <p:nvPr/>
        </p:nvSpPr>
        <p:spPr>
          <a:xfrm>
            <a:off x="5120121" y="4967444"/>
            <a:ext cx="294637" cy="64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/>
          <a:p>
            <a:pPr algn="ctr">
              <a:defRPr sz="1500">
                <a:latin typeface="+mn-lt"/>
                <a:ea typeface="+mn-ea"/>
                <a:cs typeface="+mn-cs"/>
                <a:sym typeface="Helvetica"/>
              </a:defRPr>
            </a:pPr>
            <a:r>
              <a:t>歳</a:t>
            </a:r>
            <a:br/>
          </a:p>
        </p:txBody>
      </p:sp>
      <p:sp>
        <p:nvSpPr>
          <p:cNvPr id="110" name="円/楕円 26"/>
          <p:cNvSpPr/>
          <p:nvPr/>
        </p:nvSpPr>
        <p:spPr>
          <a:xfrm>
            <a:off x="6682609" y="2728809"/>
            <a:ext cx="253099" cy="260441"/>
          </a:xfrm>
          <a:prstGeom prst="ellipse">
            <a:avLst/>
          </a:prstGeom>
          <a:solidFill>
            <a:schemeClr val="accent1"/>
          </a:solidFill>
          <a:ln w="12700">
            <a:solidFill>
              <a:srgbClr val="42719B"/>
            </a:solidFill>
            <a:miter/>
          </a:ln>
        </p:spPr>
        <p:txBody>
          <a:bodyPr lIns="45718" tIns="45718" rIns="45718" bIns="45718" anchor="ctr"/>
          <a:lstStyle/>
          <a:p>
            <a:pPr algn="ctr"/>
          </a:p>
        </p:txBody>
      </p:sp>
      <p:sp>
        <p:nvSpPr>
          <p:cNvPr id="111" name="テキスト ボックス 27"/>
          <p:cNvSpPr txBox="1"/>
          <p:nvPr/>
        </p:nvSpPr>
        <p:spPr>
          <a:xfrm>
            <a:off x="6598749" y="1932253"/>
            <a:ext cx="294637" cy="28828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algn="ctr">
              <a:defRPr sz="1500"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pPr/>
            <a:r>
              <a:t>歳</a:t>
            </a:r>
          </a:p>
        </p:txBody>
      </p:sp>
      <p:sp>
        <p:nvSpPr>
          <p:cNvPr id="112" name="直線矢印コネクタ 9"/>
          <p:cNvSpPr/>
          <p:nvPr/>
        </p:nvSpPr>
        <p:spPr>
          <a:xfrm flipV="1">
            <a:off x="1702830" y="5170165"/>
            <a:ext cx="1023939" cy="223605"/>
          </a:xfrm>
          <a:prstGeom prst="line">
            <a:avLst/>
          </a:prstGeom>
          <a:ln w="3175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3" name="直線矢印コネクタ 28"/>
          <p:cNvSpPr/>
          <p:nvPr/>
        </p:nvSpPr>
        <p:spPr>
          <a:xfrm flipV="1">
            <a:off x="4733194" y="3107963"/>
            <a:ext cx="1914272" cy="1576487"/>
          </a:xfrm>
          <a:prstGeom prst="line">
            <a:avLst/>
          </a:prstGeom>
          <a:ln w="3175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4" name="直線矢印コネクタ 29"/>
          <p:cNvSpPr/>
          <p:nvPr/>
        </p:nvSpPr>
        <p:spPr>
          <a:xfrm flipV="1">
            <a:off x="3105550" y="4844788"/>
            <a:ext cx="1327426" cy="229397"/>
          </a:xfrm>
          <a:prstGeom prst="line">
            <a:avLst/>
          </a:prstGeom>
          <a:ln w="3175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5" name="直線矢印コネクタ 28"/>
          <p:cNvSpPr/>
          <p:nvPr/>
        </p:nvSpPr>
        <p:spPr>
          <a:xfrm flipV="1">
            <a:off x="7099451" y="1610996"/>
            <a:ext cx="2900268" cy="1189895"/>
          </a:xfrm>
          <a:prstGeom prst="line">
            <a:avLst/>
          </a:prstGeom>
          <a:ln w="31750">
            <a:solidFill>
              <a:schemeClr val="accent1"/>
            </a:solidFill>
            <a:miter/>
            <a:tailEnd type="triangle"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6" name="吹き出し"/>
          <p:cNvSpPr/>
          <p:nvPr/>
        </p:nvSpPr>
        <p:spPr>
          <a:xfrm>
            <a:off x="883470" y="2317763"/>
            <a:ext cx="3200465" cy="1403579"/>
          </a:xfrm>
          <a:prstGeom prst="wedgeEllipseCallout">
            <a:avLst>
              <a:gd name="adj1" fmla="val 25108"/>
              <a:gd name="adj2" fmla="val 106328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17" name="吹き出し"/>
          <p:cNvSpPr/>
          <p:nvPr/>
        </p:nvSpPr>
        <p:spPr>
          <a:xfrm>
            <a:off x="6740066" y="3907661"/>
            <a:ext cx="2925411" cy="1433956"/>
          </a:xfrm>
          <a:prstGeom prst="wedgeEllipseCallout">
            <a:avLst>
              <a:gd name="adj1" fmla="val -58937"/>
              <a:gd name="adj2" fmla="val -41747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/>
          </a:p>
        </p:txBody>
      </p:sp>
      <p:sp>
        <p:nvSpPr>
          <p:cNvPr id="118" name="吹き出し"/>
          <p:cNvSpPr/>
          <p:nvPr/>
        </p:nvSpPr>
        <p:spPr>
          <a:xfrm>
            <a:off x="9360692" y="2196856"/>
            <a:ext cx="2641454" cy="1209915"/>
          </a:xfrm>
          <a:prstGeom prst="wedgeEllipseCallout">
            <a:avLst>
              <a:gd name="adj1" fmla="val -51368"/>
              <a:gd name="adj2" fmla="val -46945"/>
            </a:avLst>
          </a:prstGeom>
          <a:solidFill>
            <a:srgbClr val="FFFFFF"/>
          </a:solidFill>
          <a:ln w="12700">
            <a:solidFill>
              <a:schemeClr val="accent1"/>
            </a:solidFill>
            <a:miter/>
          </a:ln>
        </p:spPr>
        <p:txBody>
          <a:bodyPr lIns="45718" tIns="45718" rIns="45718" bIns="45718" anchor="ctr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ホワイト">
      <a:majorFont>
        <a:latin typeface="游ゴシック体 ミディアム"/>
        <a:ea typeface="游ゴシック体 ミディアム"/>
        <a:cs typeface="游ゴシック体 ミディアム"/>
      </a:majorFont>
      <a:minorFont>
        <a:latin typeface="Helvetica"/>
        <a:ea typeface="Helvetica"/>
        <a:cs typeface="Helvetica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游ゴシック体 ミディアム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游ゴシック体 ミディアム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ホワイト">
  <a:themeElements>
    <a:clrScheme name="ホワイト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ホワイト">
      <a:majorFont>
        <a:latin typeface="游ゴシック体 ミディアム"/>
        <a:ea typeface="游ゴシック体 ミディアム"/>
        <a:cs typeface="游ゴシック体 ミディアム"/>
      </a:majorFont>
      <a:minorFont>
        <a:latin typeface="Helvetica"/>
        <a:ea typeface="Helvetica"/>
        <a:cs typeface="Helvetica"/>
      </a:minorFont>
    </a:fontScheme>
    <a:fmtScheme name="ホワイ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游ゴシック体 ミディアム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游ゴシック体 ミディアム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